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5" r:id="rId9"/>
    <p:sldId id="263" r:id="rId10"/>
    <p:sldId id="267" r:id="rId11"/>
    <p:sldId id="266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2398" autoAdjust="0"/>
  </p:normalViewPr>
  <p:slideViewPr>
    <p:cSldViewPr snapToGrid="0">
      <p:cViewPr varScale="1">
        <p:scale>
          <a:sx n="79" d="100"/>
          <a:sy n="79" d="100"/>
        </p:scale>
        <p:origin x="16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4CB5D-4D02-474F-89A6-28686EA56A7D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716606-1D83-400D-A238-18B0B8981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61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ffectLst/>
              </a:rPr>
              <a:t>Richard R. Burgess, S. E. (2021, June 7). </a:t>
            </a:r>
            <a:r>
              <a:rPr lang="en-US" i="1" dirty="0">
                <a:effectLst/>
              </a:rPr>
              <a:t>MQ-25 UAV makes history with first unmanned aerial refueling</a:t>
            </a:r>
            <a:r>
              <a:rPr lang="en-US" dirty="0">
                <a:effectLst/>
              </a:rPr>
              <a:t>. </a:t>
            </a:r>
            <a:r>
              <a:rPr lang="en-US" dirty="0" err="1">
                <a:effectLst/>
              </a:rPr>
              <a:t>Seapower</a:t>
            </a:r>
            <a:r>
              <a:rPr lang="en-US" dirty="0">
                <a:effectLst/>
              </a:rPr>
              <a:t>. Retrieved November 9, 2021, from https://seapowermagazine.org/mq-25-uav-makes-history-with-first-unmanned-aerial-refueling/.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79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l"/>
            <a:r>
              <a:rPr lang="en-US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Drone Photos Reveal More Than Expected - simbaly.com | Drone photos, Picture, Drone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(n.d.). Pinterest. Retrieved November 9, 2021, from https://www.pinterest.com/pin/550565123196071781/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‌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7631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l"/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Angeles, A. F.-P. in L. (2015, June 3). </a:t>
            </a:r>
            <a:r>
              <a:rPr lang="en-US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Drone injury grounds Enrique Iglesias for longer than expected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The Guardian. https://www.theguardian.com/music/2015/jun/03/drone-injury-grounds-enrique-iglesias-for-longer-than-expected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‌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799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l"/>
            <a:r>
              <a:rPr lang="en-US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Drones Capture Amazing Fireworks Show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(2014, July 10). Beyond Design. https://www.beyonddesignchicago.com/flying-drones-capture-incredible-fireworks-show/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‌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90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ffectLst/>
              </a:rPr>
              <a:t>Donald, D. (2019, September 20). </a:t>
            </a:r>
            <a:r>
              <a:rPr lang="en-US" i="1" dirty="0">
                <a:effectLst/>
              </a:rPr>
              <a:t>Stingray takes to the Air</a:t>
            </a:r>
            <a:r>
              <a:rPr lang="en-US" dirty="0">
                <a:effectLst/>
              </a:rPr>
              <a:t>. Aviation International News. Retrieved November 9, 2021, from https://www.ainonline.com/aviation-news/defense/2019-09-20/stingray-takes-air.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04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err="1">
                <a:effectLst/>
              </a:rPr>
              <a:t>Category:Boeing</a:t>
            </a:r>
            <a:r>
              <a:rPr lang="en-US" i="1" dirty="0">
                <a:effectLst/>
              </a:rPr>
              <a:t> </a:t>
            </a:r>
            <a:r>
              <a:rPr lang="en-US" i="1" dirty="0" err="1">
                <a:effectLst/>
              </a:rPr>
              <a:t>Scaneagle</a:t>
            </a:r>
            <a:r>
              <a:rPr lang="en-US" dirty="0">
                <a:effectLst/>
              </a:rPr>
              <a:t>. Wikimedia Commons. (n.d.). Retrieved November 9, 2021, from https://commons.wikimedia.org/wiki/Category:Boeing_ScanEagle.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52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effectLst/>
              </a:rPr>
              <a:t>Jacobo</a:t>
            </a:r>
            <a:r>
              <a:rPr lang="en-US" dirty="0">
                <a:effectLst/>
              </a:rPr>
              <a:t>, J. (2018). </a:t>
            </a:r>
            <a:r>
              <a:rPr lang="en-US" i="1" dirty="0">
                <a:effectLst/>
              </a:rPr>
              <a:t>Thousands of drones used for light show during Olympics opening ceremony</a:t>
            </a:r>
            <a:r>
              <a:rPr lang="en-US" dirty="0">
                <a:effectLst/>
              </a:rPr>
              <a:t>. ABC News. Retrieved November 9, 2021, from https://abcnews.go.com/International/thousands-drones-light-show-olympics-opening-ceremony/story?id=52941985.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682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l"/>
            <a:r>
              <a:rPr lang="en-US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Seattle WA - Drone Photography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(n.d.). Www.soldbyair.com. Retrieved November 9, 2021, from https://www.soldbyair.com/WA/Seattle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‌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73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Seattle WA - Drone Photography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(n.d.). Www.soldbyair.com. Retrieved November 9, 2021, from https://www.soldbyair.com/WA/Seattle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65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l"/>
            <a:r>
              <a:rPr lang="en-US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Drones sporting events - </a:t>
            </a:r>
            <a:r>
              <a:rPr lang="en-US" b="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Cenital</a:t>
            </a:r>
            <a:r>
              <a:rPr lang="en-US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Drone Barcelona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(2019, December 17). Drone-Barcelona.com. https://drone-barcelona.com/en/drones-sporting-events/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‌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381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l"/>
            <a:r>
              <a:rPr lang="en-US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Underwater ROV, USV - Underwater Drones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(n.d.). Deep Ocean Engineering. Retrieved November 9, 2021, from https://www.deepocean.com/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‌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73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l"/>
            <a:r>
              <a:rPr lang="en-US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Humpback whales photographed underwater and from a drone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(n.d.). Www.telegraph.co.uk. Retrieved November 9, 2021, from https://www.telegraph.co.uk/news/picturegalleries/earth/11174825/Humpback-whales-photographed-underwater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and-from-a-drone.html?frame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=3078824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‌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16606-1D83-400D-A238-18B0B8981D5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67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8E20B-1C58-409A-A353-2571E5E775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EC8192-048F-4827-839E-8CC6AE5051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7DE2F-0069-48E7-BC3E-15E4BAC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9B6D4-6FB7-4452-A979-6D7FB519F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7643C-D4EC-4224-B090-11DDA35A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99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DCD8F-5E25-4877-93B4-02919203E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EF80EB-1577-4428-8A74-58E652AF9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4E45C-B7D2-42F1-8B30-338CD9548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055FE-B9D3-4F62-8996-80B754877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66618-456B-49E6-8A7B-72D967814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1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A0F77A-85FB-4C72-A075-6BCD169035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8BCB70-BB72-4318-A621-CD1441F875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2D269-8EB2-4EAD-B21A-62C9C40F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48230-2F26-4746-A7B2-A776C3AB2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853E4-CDA0-4564-A143-E9052CE01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16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C5844-0539-476C-960C-A3821B553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62991-079E-4C4F-9A1D-05B0F01B5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76BA0-7E3D-4283-8775-0A3877163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2BD53B-75D6-4371-BF97-6110BC10A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CE047-E417-4E8C-B069-1754710DA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96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41AEC-6E94-40E7-AC39-A13E22FE2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B9534-D634-4F50-940E-B9EA7F52B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6CE14-3F45-47AF-B082-F2E7E773E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9F6F7-C1EF-4F86-AEE0-90703CD74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95D3E-11E4-4182-8477-4B5664F8C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36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2EFC9-9A87-4C5A-9640-49525DAE7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5CDB7-E5FD-4328-9B94-206D2D8ED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A185A9-042D-4D26-8C9C-572D6E656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CC03EE-C7FC-4BFC-A5E7-5F00C2B0C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7DBA70-18F7-4978-972B-C8018F705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C5FD22-914E-446A-90A1-7896B76C3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8589D-8C78-45E7-8C0F-B621EEEE0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8CD6E4-1B55-4C0D-9349-21729834C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D4D8BE-0977-4D1F-97AA-BEACF3634C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28CAC6-86BD-4081-90A4-1B7BE23F67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7EC3D7-3ED5-4D82-A99B-49018349D1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2226CF-82EB-4A5F-A4EC-87FEBC8E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31C48A-4FC8-44A2-8EB5-2B3F0A434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BAE3CB-3E1B-4EE7-BB10-64F2C2CAA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43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B5379-BCDD-443B-B37E-AD503BB2C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25D5CD-627B-4543-99DC-A186FDA0A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901BA5-DD0D-4CBC-A30F-421F26406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5260F6-3F93-457E-A8D7-722F60727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63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637682-6023-4F40-9602-939E39A73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52ABDF-680D-4C25-BFF0-8706169C6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BF037-1D14-4EC4-A9BC-8475E7A9D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5D33F-1678-46B3-B445-3958B7062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A3E74-80EA-4F45-918A-E5C1EC06F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054566-1128-49AA-AE8A-E496408665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B452FD-1DDF-47D7-8A18-118B8CD73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DBF709-28D2-4A18-844B-89286470E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F59BC9-6E0D-46CC-A6E2-F06AA8065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50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B1829-2E04-4C83-93D2-B5EC77426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7B09DA-DB1D-4950-9CD9-2140D6DF85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15F0D0-F6AA-4B09-AB3A-9779BE282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D163FD-8CE0-46F9-9606-E8A6501D3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C7B5DA-F289-479A-BAC2-AEB5EA87F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306C98-8589-45B8-BEE2-30C650B05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0787F-B19F-4487-B8D3-C5793D2FD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732C03-CB32-4FBA-BD3F-BF62D069C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25DCC-D5AC-4FF2-8B75-345D7110FC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DB7B2-FBB3-4075-8821-98B5AB322DD1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71EAC-2843-4E01-941E-46F1EF568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C8230-C84C-4BC7-8931-2B5E418E5C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D35DC-CAD5-46BA-9122-236AAC8FA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18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2CB227E-30E3-407E-BBEB-60CF11B709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968" y="-17007"/>
            <a:ext cx="9875519" cy="704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414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D5ED88-65AB-43ED-BABF-C8C1C9659A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0"/>
            <a:ext cx="11536680" cy="692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880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A32087-E367-48AC-915C-3CBE52F08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1143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84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FEB62F-36A2-4A70-9EAB-5CA9F80563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5912" y="0"/>
            <a:ext cx="13843824" cy="692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165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6540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620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51C4CC-F7DA-4B84-ADFD-8135DE209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72" y="0"/>
            <a:ext cx="119594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19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9A9CE4-A6CE-4373-9AC9-FFA9F4A85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52" y="-36576"/>
            <a:ext cx="10918295" cy="725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6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51A739-5B39-4E6E-9D29-183EE52F4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649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C4E004-0221-4DE6-A4EB-327F333AFE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27" y="0"/>
            <a:ext cx="12369854" cy="696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8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87F45A-D470-42B1-A806-6943DBE58E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01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6F99D7-DEB8-4326-964A-A2C9C86631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168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A75084-BE65-4F73-B0E3-6A06B46F59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03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62A753-3B78-4C65-AB0C-871992DA27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86" y="28286"/>
            <a:ext cx="11031428" cy="680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438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488</Words>
  <Application>Microsoft Office PowerPoint</Application>
  <PresentationFormat>Widescreen</PresentationFormat>
  <Paragraphs>31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 Hemingway</dc:creator>
  <cp:lastModifiedBy>Kim Hemingway</cp:lastModifiedBy>
  <cp:revision>19</cp:revision>
  <dcterms:created xsi:type="dcterms:W3CDTF">2021-11-09T02:27:41Z</dcterms:created>
  <dcterms:modified xsi:type="dcterms:W3CDTF">2021-11-09T03:41:48Z</dcterms:modified>
</cp:coreProperties>
</file>